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handoutMasterIdLst>
    <p:handoutMasterId r:id="rId3"/>
  </p:handoutMasterIdLst>
  <p:sldIdLst>
    <p:sldId id="258" r:id="rId2"/>
  </p:sldIdLst>
  <p:sldSz cx="7559675" cy="10691813"/>
  <p:notesSz cx="6858000" cy="9144000"/>
  <p:embeddedFontLst>
    <p:embeddedFont>
      <p:font typeface="Bookmania" panose="020B0604020202020204" charset="0"/>
      <p:regular r:id="rId4"/>
      <p:bold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7"/>
    <p:restoredTop sz="94694"/>
  </p:normalViewPr>
  <p:slideViewPr>
    <p:cSldViewPr snapToGrid="0" showGuides="1">
      <p:cViewPr varScale="1">
        <p:scale>
          <a:sx n="58" d="100"/>
          <a:sy n="58" d="100"/>
        </p:scale>
        <p:origin x="2602" y="77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59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FB556A7-251D-DEAB-2121-B59551AD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CA81C7-C4A4-D614-8A4F-7C8EAF717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71CE-5854-7346-8EA2-6043788BA1B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4DDBC0-B691-7441-0371-DA91A0C18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EA45EF-CBCF-2C1B-B394-E2D65412E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7D28-6849-C54C-9F92-24646ED0B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95244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2B66AFA6-3ABB-B9DA-F56A-8095A2FC3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23" y="0"/>
            <a:ext cx="7559998" cy="10698351"/>
          </a:xfrm>
          <a:prstGeom prst="rect">
            <a:avLst/>
          </a:prstGeom>
        </p:spPr>
      </p:pic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369129C8-5A79-4C27-9CB6-204FEFF8A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753" y="1187116"/>
            <a:ext cx="5277852" cy="5277852"/>
          </a:xfrm>
          <a:prstGeom prst="ellipse">
            <a:avLst/>
          </a:prstGeom>
          <a:solidFill>
            <a:schemeClr val="bg1"/>
          </a:solidFill>
          <a:effectLst>
            <a:outerShdw blurRad="196135" dist="50800" dir="1827458" sx="99017" sy="99017" algn="ctr" rotWithShape="0">
              <a:schemeClr val="tx1">
                <a:lumMod val="75000"/>
                <a:lumOff val="25000"/>
                <a:alpha val="17000"/>
              </a:schemeClr>
            </a:outerShdw>
            <a:softEdge rad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997F53-A733-EBB8-BF81-FA1391D92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486" y="7699458"/>
            <a:ext cx="5678988" cy="546100"/>
          </a:xfrm>
        </p:spPr>
        <p:txBody>
          <a:bodyPr>
            <a:noAutofit/>
          </a:bodyPr>
          <a:lstStyle>
            <a:lvl1pPr marL="0" indent="0" algn="ctr">
              <a:buNone/>
              <a:defRPr sz="3400" b="1" i="0">
                <a:latin typeface="Bookmania" pitchFamily="2" charset="77"/>
              </a:defRPr>
            </a:lvl1pPr>
          </a:lstStyle>
          <a:p>
            <a:pPr lvl="0"/>
            <a:r>
              <a:rPr lang="fi-FI" dirty="0"/>
              <a:t>Kirjailijan nimi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1657A1-878D-FEA5-71E4-92875446A8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86" y="8714658"/>
            <a:ext cx="2374900" cy="37331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Paikka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F528CA17-CD82-E8D0-684F-9BFD617938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6148" y="8714657"/>
            <a:ext cx="2374900" cy="37331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Aika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55C5997-D9BA-95B4-C98E-F25FB9080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-323" y="-38988"/>
            <a:ext cx="7559998" cy="106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5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69732-C77A-8741-8429-DD4B8BEBC727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1F952-85AE-1845-B128-E731711A6C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C6FB4289-B232-9BC9-0B70-D1F43EBD1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4394" y="1197037"/>
            <a:ext cx="5305361" cy="5305361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3E68A4-DD2E-BD99-F243-6C390C02F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8486" y="7699458"/>
            <a:ext cx="6150447" cy="546100"/>
          </a:xfrm>
        </p:spPr>
        <p:txBody>
          <a:bodyPr>
            <a:normAutofit lnSpcReduction="10000"/>
          </a:bodyPr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EAA4EF-81EA-37B9-9459-97EF820A1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8486" y="8697725"/>
            <a:ext cx="2374900" cy="37331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86A91A-1BEC-09F7-576D-346C5BEC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855" y="8697724"/>
            <a:ext cx="2374900" cy="37331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69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0</Words>
  <Application>Microsoft Office PowerPoint</Application>
  <PresentationFormat>Mukautettu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Bookmania</vt:lpstr>
      <vt:lpstr>Arial</vt:lpstr>
      <vt:lpstr>Aptos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Mina Nytorp</dc:creator>
  <cp:lastModifiedBy>Elisa Grönholm</cp:lastModifiedBy>
  <cp:revision>16</cp:revision>
  <dcterms:created xsi:type="dcterms:W3CDTF">2025-02-12T08:45:36Z</dcterms:created>
  <dcterms:modified xsi:type="dcterms:W3CDTF">2025-02-18T08:49:36Z</dcterms:modified>
</cp:coreProperties>
</file>