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handoutMasterIdLst>
    <p:handoutMasterId r:id="rId3"/>
  </p:handoutMasterIdLst>
  <p:sldIdLst>
    <p:sldId id="259" r:id="rId2"/>
  </p:sldIdLst>
  <p:sldSz cx="7559675" cy="10691813"/>
  <p:notesSz cx="6858000" cy="9144000"/>
  <p:embeddedFontLst>
    <p:embeddedFont>
      <p:font typeface="Bookmania" panose="020B0604020202020204" charset="0"/>
      <p:regular r:id="rId4"/>
      <p:bold r:id="rId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0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/>
    <p:restoredTop sz="94694"/>
  </p:normalViewPr>
  <p:slideViewPr>
    <p:cSldViewPr snapToGrid="0" showGuides="1">
      <p:cViewPr varScale="1">
        <p:scale>
          <a:sx n="58" d="100"/>
          <a:sy n="58" d="100"/>
        </p:scale>
        <p:origin x="2774" y="77"/>
      </p:cViewPr>
      <p:guideLst>
        <p:guide orient="horz" pos="3390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59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EFB556A7-251D-DEAB-2121-B59551AD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5CA81C7-C4A4-D614-8A4F-7C8EAF717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71CE-5854-7346-8EA2-6043788BA1BE}" type="datetimeFigureOut">
              <a:rPr lang="fi-FI" smtClean="0"/>
              <a:t>13.3.2025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54DDBC0-B691-7441-0371-DA91A0C183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AEA45EF-CBCF-2C1B-B394-E2D65412E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F7D28-6849-C54C-9F92-24646ED0B6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95244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2B66AFA6-3ABB-B9DA-F56A-8095A2FC3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559998" cy="10698350"/>
          </a:xfrm>
          <a:prstGeom prst="rect">
            <a:avLst/>
          </a:prstGeom>
        </p:spPr>
      </p:pic>
      <p:sp>
        <p:nvSpPr>
          <p:cNvPr id="10" name="Kuvan paikkamerkki 6">
            <a:extLst>
              <a:ext uri="{FF2B5EF4-FFF2-40B4-BE49-F238E27FC236}">
                <a16:creationId xmlns:a16="http://schemas.microsoft.com/office/drawing/2014/main" id="{369129C8-5A79-4C27-9CB6-204FEFF8A1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71753" y="1187116"/>
            <a:ext cx="5277852" cy="5277852"/>
          </a:xfrm>
          <a:prstGeom prst="ellipse">
            <a:avLst/>
          </a:prstGeom>
          <a:solidFill>
            <a:schemeClr val="bg1"/>
          </a:solidFill>
          <a:effectLst>
            <a:outerShdw blurRad="196135" dist="50800" dir="1827458" sx="99017" sy="99017" algn="ctr" rotWithShape="0">
              <a:schemeClr val="tx1">
                <a:lumMod val="75000"/>
                <a:lumOff val="25000"/>
                <a:alpha val="17000"/>
              </a:schemeClr>
            </a:outerShdw>
            <a:softEdge rad="0"/>
          </a:effectLst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Om</a:t>
            </a:r>
            <a:r>
              <a:rPr lang="fi-FI" dirty="0"/>
              <a:t> du </a:t>
            </a:r>
            <a:r>
              <a:rPr lang="fi-FI" dirty="0" err="1"/>
              <a:t>vill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en bild </a:t>
            </a:r>
            <a:r>
              <a:rPr lang="fi-FI" dirty="0" err="1"/>
              <a:t>klickar</a:t>
            </a:r>
            <a:r>
              <a:rPr lang="fi-FI" dirty="0"/>
              <a:t> du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ikonen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997F53-A733-EBB8-BF81-FA1391D920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486" y="7699458"/>
            <a:ext cx="5678988" cy="546100"/>
          </a:xfrm>
        </p:spPr>
        <p:txBody>
          <a:bodyPr>
            <a:noAutofit/>
          </a:bodyPr>
          <a:lstStyle>
            <a:lvl1pPr marL="0" indent="0" algn="ctr">
              <a:buNone/>
              <a:defRPr sz="3400" b="1" i="0">
                <a:latin typeface="Bookmania" pitchFamily="2" charset="77"/>
              </a:defRPr>
            </a:lvl1pPr>
          </a:lstStyle>
          <a:p>
            <a:pPr lvl="0"/>
            <a:r>
              <a:rPr lang="fi-FI" dirty="0" err="1"/>
              <a:t>Författarens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C1657A1-878D-FEA5-71E4-92875446A8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8486" y="8718453"/>
            <a:ext cx="2374900" cy="37331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 err="1"/>
              <a:t>Plats</a:t>
            </a:r>
            <a:endParaRPr lang="fi-FI" dirty="0"/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09836E46-6FAB-2A24-4EA8-7C3B287762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6290" y="8672543"/>
            <a:ext cx="2451100" cy="41922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77967" indent="0">
              <a:buNone/>
              <a:defRPr/>
            </a:lvl2pPr>
            <a:lvl3pPr marL="755934" indent="0">
              <a:buNone/>
              <a:defRPr/>
            </a:lvl3pPr>
            <a:lvl4pPr marL="1133901" indent="0">
              <a:buNone/>
              <a:defRPr/>
            </a:lvl4pPr>
            <a:lvl5pPr marL="1511869" indent="0">
              <a:buNone/>
              <a:defRPr/>
            </a:lvl5pPr>
          </a:lstStyle>
          <a:p>
            <a:pPr lvl="0"/>
            <a:r>
              <a:rPr lang="fi-FI" dirty="0" err="1"/>
              <a:t>Tid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574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5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69732-C77A-8741-8429-DD4B8BEBC727}" type="datetimeFigureOut">
              <a:rPr lang="fi-FI" smtClean="0"/>
              <a:t>13.3.2025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B1F952-85AE-1845-B128-E731711A6C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597E96B9-9962-3B32-1D73-899E9EC906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3B451F-3A9D-F23A-039D-AB7244ACF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8FC5BC-F153-89DD-9B94-FF32720E66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91C691F-4B45-B12F-DAC5-B08900AE33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9753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0</Words>
  <Application>Microsoft Office PowerPoint</Application>
  <PresentationFormat>Mukautettu</PresentationFormat>
  <Paragraphs>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Bookmania</vt:lpstr>
      <vt:lpstr>Aptos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Mina Nytorp</dc:creator>
  <cp:lastModifiedBy>Elisa Grönholm</cp:lastModifiedBy>
  <cp:revision>22</cp:revision>
  <dcterms:created xsi:type="dcterms:W3CDTF">2025-02-12T08:45:36Z</dcterms:created>
  <dcterms:modified xsi:type="dcterms:W3CDTF">2025-03-13T14:33:21Z</dcterms:modified>
</cp:coreProperties>
</file>